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5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AB37-76D5-4981-83A2-722CA66240B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FFBB-CF51-4416-BB6B-2693910A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SHARE. HEAL. EMPOWER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Sexual Assault and Domestic Violence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Prevention Media Campaign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By THRIVE and Response Circles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914400"/>
            <a:ext cx="4041775" cy="5334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Factsheets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Posters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Slogan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Magnetic wallet cards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USB Drives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T-shirts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S:\IHS National Media Campaign\NMC - Campaign-Sexual Assault Prevention\Promotional &amp; Media Materials\Mock ups\Sexual Assault2.draf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8"/>
            <a:ext cx="4506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:\IHS National Media Campaign\NMC - Campaign-Sexual Assault Prevention\Promotional &amp; Media Materials\Mock ups\Sexual Assault.draf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48" y="304800"/>
            <a:ext cx="9518073" cy="61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8" y="-228600"/>
            <a:ext cx="5715000" cy="739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8" y="447367"/>
            <a:ext cx="4497951" cy="58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7291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82" y="1295400"/>
            <a:ext cx="5163418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93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35" y="20855"/>
            <a:ext cx="4099565" cy="393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47622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Contacts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133600"/>
            <a:ext cx="3962400" cy="3276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Colbie Caughlan, Suicide Prevention Manager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ccaughlan@npaihb.org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Carrie Sampson, Sexual Assault Prevention Manager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csampson@npaihb.org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Stephanie Craig Rushing, Project Director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scraig@npaihb.org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69726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SHARE. HEAL. EMPOWER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Colbie Caughlan</dc:creator>
  <cp:lastModifiedBy>Colbie Caughlan</cp:lastModifiedBy>
  <cp:revision>2</cp:revision>
  <dcterms:created xsi:type="dcterms:W3CDTF">2013-01-22T21:49:35Z</dcterms:created>
  <dcterms:modified xsi:type="dcterms:W3CDTF">2013-01-22T22:06:40Z</dcterms:modified>
</cp:coreProperties>
</file>